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7AC4-48CE-4E4D-9BEB-90C4BCE5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D5115-CB4C-47EB-984A-F72F925C6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6F708-254B-4B06-AD11-42A79F55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F2DC-F1E6-4146-AADF-6BC93B6A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4ED61-43D8-409F-BAA9-4AD97ED0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8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070D-91E5-4C6C-9473-FB7F48C7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D3ECD-86BB-424B-A26D-883EABFEF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D1ABE-6029-45CC-9BD1-B5D0C328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CA09C-9A96-45C8-9F5C-C7A1C086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7722-3E4B-4A75-9A4B-6AB106F7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B1B4BF-00C7-4F03-A05C-29A03DDE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CE49F-938A-49B9-AFB4-31CB270FD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F913-564A-4E99-BAE5-D9A65B35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CDA1-42BE-457E-B9F7-B50E87F3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3A6AF-1CDD-4013-9B1D-23D874CF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3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7E20-6CA8-4378-9D0B-47E27659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029F-C672-42A8-94DC-8399A3F0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8029-CAB2-4457-BC5D-B6CA5A3D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4591-CF92-4030-BF01-0E540A23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634CF-6875-4B2D-B35F-A6384DB6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9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55D7-9FEE-4355-86FF-FE923A93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2B600-F7B4-49AF-AD5B-798EE212A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55FF7-D47B-4F43-BDBD-E60AB22F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E32E9-0EF4-4E9C-8E56-AE05DBAB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5201-5807-4299-9125-4724D08C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0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D3B5-87E9-47F1-BF0D-E54E884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F47B-391B-4053-9280-1F610F2CC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13DDD-4AEC-4B3E-A199-41D482751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65C96-9D60-4FD0-9280-060CD4A70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41B1A-7DE8-4933-89EE-755F5133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FCAB9-27E9-4324-B37F-AED1A82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7476-CDFA-4D85-A2E4-2914537F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668EA-677E-4F8E-843E-88AF1E3E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1CECB-3CFE-408C-9E1D-15EECD163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F7238-8130-4F55-BBD2-B1893C03E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3E804-CE5A-4856-9127-B42EAC18B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5B972-71F0-49DB-9E2D-B68BE200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2F863-7C66-42DD-9FFB-F8D758B4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2BB52-E05C-437F-95E9-97E3A126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0AFA-5337-4685-A9D8-52EE0B97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2F13D-4755-42F2-8064-113A0731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5CA65-AA0D-4F81-BC89-A9A5B35B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11DB5-56B1-42A9-BC57-F4D07B62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557DD-0B46-4A03-A64E-214BE055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D1B69-04AB-4600-823C-E179EDA0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1F7A-9D07-489F-AAB3-15E669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B2B2-FBC6-4338-AAA2-62DB9D34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402C7-83E4-4B7C-AB95-83DD49C0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F1270-470E-48BE-9C1C-B166DA69D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8E6D7-12E0-4D11-8C98-BC3C54F7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5D7C0-846F-4F9F-BA47-E7DBE811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246BE-29B4-4264-97CA-A81C396C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0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2288-8E18-48CB-BEA0-86DE03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FEA26-B38D-49E6-B95E-5B1A8A4A3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809D3-D6D0-45C9-A8F2-2E04E9DF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12ED9-4A82-4DDA-909B-465DDCF1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9E36-1A7A-42CE-B7D7-B601F63E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8E1C4-A9A6-4777-8581-26C147B1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6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BE602-35B1-469B-8295-6877582A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A7D9D-B686-4B78-97A3-806A3904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555D8-9F8A-4028-8D19-08837A735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7CF1E-E1B7-42C5-9BDB-A2BF88F5E1A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0BDDD-6B28-4AC9-B00F-B6B3D5EF5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D513-9CA8-4CE0-8A7E-0927C3C86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F6D5-51FF-4084-A4EA-08C991DA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11AA7-8222-4B64-A8A0-F4A2E456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D6A3-93C8-47D9-A392-6E9147FB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B1D9C-9349-49A7-8171-75A2F785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281AA-E45E-4365-AD59-06BDB01A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D59F-A14E-41A0-8C6E-8D801BAF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AA8FC-E47F-41C0-B68F-A593343F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3232F-B8A0-4E1B-8772-C802E6B6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CFA9E-EA44-4E07-93BB-866C0C64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6F382-DAFB-4667-9CC7-DB3A94D9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0D17D-76A0-41F5-A43E-062738C4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8672-668B-4AD3-BAB6-9011C8B9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A80F7-8113-48DB-8FE6-5CC89369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9611C-0977-4333-8F3C-E3142BBD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FDB3B-4B45-4334-AEC5-683EEB0B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E3542-5262-46B0-A3A2-E27832C4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FE805-6E06-4077-9B56-69507935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FC47D-1ED2-4421-B557-D18F7AD3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4C93D-16E5-4441-BD4D-E2B77B27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AAE0A-27A0-4D00-89B5-AEB79519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1647A-BA8C-474D-A9F4-D07EE08A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CF4B4-C68E-4F4B-A15F-FA777689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0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38E10-FC21-459C-B3B7-F048183F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 krishna Nyaupane</dc:creator>
  <cp:lastModifiedBy>Bal krishna Nyaupane</cp:lastModifiedBy>
  <cp:revision>24</cp:revision>
  <dcterms:created xsi:type="dcterms:W3CDTF">2021-01-22T15:20:34Z</dcterms:created>
  <dcterms:modified xsi:type="dcterms:W3CDTF">2021-01-22T19:25:37Z</dcterms:modified>
</cp:coreProperties>
</file>